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0693400" cy="7561263"/>
  <p:notesSz cx="6858000" cy="9144000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3" autoAdjust="0"/>
    <p:restoredTop sz="94656" autoAdjust="0"/>
  </p:normalViewPr>
  <p:slideViewPr>
    <p:cSldViewPr>
      <p:cViewPr>
        <p:scale>
          <a:sx n="100" d="100"/>
          <a:sy n="100" d="100"/>
        </p:scale>
        <p:origin x="-3252" y="-1122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esktop\Стройка 2015\презентация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1587"/>
            <a:ext cx="10691813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185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C\Desktop\Стройка 2015\презентация\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1588"/>
            <a:ext cx="10691813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742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PC\Desktop\Стройка 2015\презентация\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691813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244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\Desktop\Стройка 2015\презентация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8433"/>
            <a:ext cx="10694988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494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C\Desktop\Стройка 2015\презентация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0694988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314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C\Desktop\Стройка 2015\презентация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" y="1588"/>
            <a:ext cx="10691813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34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C\Desktop\Стройка 2015\презентация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1587"/>
            <a:ext cx="10691813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990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PC\Desktop\Стройка 2015\презентация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378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C\Desktop\Стройка 2015\презентация\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295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C\Desktop\Стройка 2015\презентация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1588"/>
            <a:ext cx="10691813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856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C\Desktop\Стройка 2015\презентация\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0691813" cy="755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1985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0</Words>
  <Application>Microsoft Office PowerPoint</Application>
  <PresentationFormat>Произвольный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Delta</dc:creator>
  <cp:lastModifiedBy>PC</cp:lastModifiedBy>
  <cp:revision>30</cp:revision>
  <dcterms:created xsi:type="dcterms:W3CDTF">2013-11-06T09:47:44Z</dcterms:created>
  <dcterms:modified xsi:type="dcterms:W3CDTF">2015-03-23T07:43:14Z</dcterms:modified>
</cp:coreProperties>
</file>